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6C32A-E805-4A32-8758-89CFF185B4E6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42CCE-DC0B-4F94-A1C4-2BD936E4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42CCE-DC0B-4F94-A1C4-2BD936E4145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E699748-8848-4EBD-93CA-963F629860A9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442EB8E-8F6E-4FFB-A9B0-8CAC852CC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lend.ru/day/3-1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14290"/>
            <a:ext cx="6000792" cy="15716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1 Марта - Всемирный </a:t>
            </a:r>
            <a:r>
              <a:rPr lang="ru-RU" b="1" dirty="0"/>
              <a:t>день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гражданской </a:t>
            </a:r>
            <a:r>
              <a:rPr lang="ru-RU" b="1" dirty="0"/>
              <a:t>обороны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:\гражданская оборона\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9144000" cy="4968552"/>
          </a:xfrm>
          <a:prstGeom prst="rect">
            <a:avLst/>
          </a:prstGeom>
          <a:noFill/>
        </p:spPr>
      </p:pic>
      <p:pic>
        <p:nvPicPr>
          <p:cNvPr id="5" name="Рисунок 4" descr="http://fiestino.ru/wp-content/uploads/_pu/1/83752260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0440" y="0"/>
            <a:ext cx="3083560" cy="206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гражданская оборона\p78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071546"/>
            <a:ext cx="3275012" cy="29257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1" name="Picture 3" descr="H:\гражданская оборона\2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142984"/>
            <a:ext cx="3816424" cy="2733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172" name="Picture 4" descr="H:\гражданская оборона\kovalyuk_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500438"/>
            <a:ext cx="3771949" cy="28325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1000100" y="214290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Защита органов дыхания</a:t>
            </a:r>
            <a:endParaRPr kumimoji="0" lang="ru-RU" sz="4000" b="0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512763"/>
            <a:ext cx="7772400" cy="914400"/>
          </a:xfrm>
        </p:spPr>
        <p:txBody>
          <a:bodyPr/>
          <a:lstStyle/>
          <a:p>
            <a:pPr algn="ctr"/>
            <a:r>
              <a:rPr lang="ru-RU" sz="3200" dirty="0" smtClean="0">
                <a:latin typeface="Constantia" pitchFamily="18" charset="0"/>
              </a:rPr>
              <a:t>Среди направлений деятельности МОГО следует выделить следующие: подготовка национальных кадров в области управления в период чрезвычайных ситуаций; оказание технической помощи государствам в создании и совершенствовании систем предупреждения чрезвычайных ситуаций и защиты населения; пропаганда опыта и знаний по гражданской обороне и вопросам управления в период чрезвычайных ситуаций.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1989138"/>
            <a:ext cx="7772400" cy="2232025"/>
          </a:xfrm>
        </p:spPr>
        <p:txBody>
          <a:bodyPr/>
          <a:lstStyle/>
          <a:p>
            <a:pPr algn="ctr"/>
            <a:r>
              <a:rPr lang="ru-RU" sz="8800" dirty="0" smtClean="0">
                <a:latin typeface="Constantia" pitchFamily="18" charset="0"/>
              </a:rPr>
              <a:t>Спасибо </a:t>
            </a:r>
            <a:br>
              <a:rPr lang="ru-RU" sz="8800" dirty="0" smtClean="0">
                <a:latin typeface="Constantia" pitchFamily="18" charset="0"/>
              </a:rPr>
            </a:br>
            <a:r>
              <a:rPr lang="ru-RU" sz="8800" dirty="0" smtClean="0">
                <a:latin typeface="Constantia" pitchFamily="18" charset="0"/>
              </a:rPr>
              <a:t>за внимание!</a:t>
            </a:r>
            <a:endParaRPr lang="ru-RU" sz="88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428604"/>
            <a:ext cx="8218487" cy="59769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Ежегодно 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1 марта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отмечается Всемирный день гражданской обороны (</a:t>
            </a:r>
            <a:r>
              <a:rPr lang="ru-RU" sz="3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World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Civil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Defence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Day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В 1931 году по инициативе нескольких государств французский генерал медицинской службы Жорж </a:t>
            </a:r>
            <a:r>
              <a:rPr lang="ru-RU" sz="3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Сен-Поль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основал в Париже «Ассоциацию Женевских зон» — «</a:t>
            </a:r>
            <a:r>
              <a:rPr lang="ru-RU" sz="3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зон</a:t>
            </a:r>
            <a:r>
              <a:rPr lang="ru-RU" sz="3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безопасности» для создания посредством двухсторонних и многосторонних соглашений локальных зон безопасности во всех странах.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59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гражданская оборона\3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640960" cy="6408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62013" y="333375"/>
            <a:ext cx="8281987" cy="36004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:\гражданская оборона\getr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71738"/>
            <a:ext cx="8352928" cy="41256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251301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Впоследствии Ассоциация была преобразована в Международную организацию гражданской обороны (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International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Civil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Defence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Organisation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ICDO; русск. — МОГО). В 1972 году МОГО получила статус межправительственной организации. В настоящее время в МОГО входят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57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стран, еще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17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 имеют статус наблюдателя.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5786" y="285728"/>
            <a:ext cx="7772400" cy="914400"/>
          </a:xfrm>
        </p:spPr>
        <p:txBody>
          <a:bodyPr/>
          <a:lstStyle/>
          <a:p>
            <a:pPr algn="ctr"/>
            <a:r>
              <a:rPr lang="ru-RU" sz="2400" dirty="0" smtClean="0">
                <a:latin typeface="Constantia" pitchFamily="18" charset="0"/>
              </a:rPr>
              <a:t>Всемирный день гражданской обороны, установленный в 1990 году, отмечается в странах — членах МОГО — </a:t>
            </a:r>
            <a:r>
              <a:rPr lang="ru-RU" sz="2400" b="1" dirty="0" smtClean="0">
                <a:latin typeface="Constantia" pitchFamily="18" charset="0"/>
              </a:rPr>
              <a:t>с целью пропаганды знаний о гражданской обороне и поднятия престижа национальных служб спасения.</a:t>
            </a:r>
            <a:r>
              <a:rPr lang="ru-RU" sz="2400" dirty="0" smtClean="0">
                <a:latin typeface="Constantia" pitchFamily="18" charset="0"/>
              </a:rPr>
              <a:t> День 1 марта выбран не случайно. Именно в этот день вступил в силу Устав МОГО, который одобрили 18 государств.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:\гражданская оборона\DSCN93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983" y="3000372"/>
            <a:ext cx="7949473" cy="3668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0"/>
            <a:ext cx="878497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28662" y="500042"/>
            <a:ext cx="7772400" cy="914400"/>
          </a:xfrm>
        </p:spPr>
        <p:txBody>
          <a:bodyPr/>
          <a:lstStyle/>
          <a:p>
            <a:pPr algn="ctr"/>
            <a:r>
              <a:rPr lang="ru-RU" sz="3200" dirty="0" smtClean="0">
                <a:latin typeface="Constantia" pitchFamily="18" charset="0"/>
              </a:rPr>
              <a:t>Подготовка специалистов проводится в Учебном центре гражданской обороны в Швейцарии.</a:t>
            </a:r>
            <a:endParaRPr lang="ru-RU" sz="3200" dirty="0">
              <a:latin typeface="Constantia" pitchFamily="18" charset="0"/>
            </a:endParaRPr>
          </a:p>
        </p:txBody>
      </p:sp>
      <p:pic>
        <p:nvPicPr>
          <p:cNvPr id="5122" name="Picture 2" descr="H:\гражданская оборона\4gaw6a-qa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564904"/>
            <a:ext cx="3888432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3" name="Picture 3" descr="H:\гражданская оборона\193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420888"/>
            <a:ext cx="3600400" cy="4189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гражданская оборона\post-27-12163400731969.jpg"/>
          <p:cNvPicPr>
            <a:picLocks noChangeAspect="1" noChangeArrowheads="1"/>
          </p:cNvPicPr>
          <p:nvPr/>
        </p:nvPicPr>
        <p:blipFill>
          <a:blip r:embed="rId3" cstate="print"/>
          <a:srcRect r="1724" b="8183"/>
          <a:stretch>
            <a:fillRect/>
          </a:stretch>
        </p:blipFill>
        <p:spPr bwMode="auto">
          <a:xfrm>
            <a:off x="428596" y="1142984"/>
            <a:ext cx="8143932" cy="5357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512763"/>
            <a:ext cx="8715404" cy="914400"/>
          </a:xfrm>
        </p:spPr>
        <p:txBody>
          <a:bodyPr/>
          <a:lstStyle/>
          <a:p>
            <a:pPr algn="ctr"/>
            <a:r>
              <a:rPr lang="ru-RU" dirty="0" smtClean="0"/>
              <a:t>Средства индивидуальной защиты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37</TotalTime>
  <Words>239</Words>
  <Application>Microsoft Office PowerPoint</Application>
  <PresentationFormat>Экран (4:3)</PresentationFormat>
  <Paragraphs>22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Метро</vt:lpstr>
      <vt:lpstr>1 Марта - Всемирный день  гражданской обороны </vt:lpstr>
      <vt:lpstr>Ежегодно 1 марта отмечается Всемирный день гражданской обороны (World Civil Defence Day). В 1931 году по инициативе нескольких государств французский генерал медицинской службы Жорж Сен-Поль основал в Париже «Ассоциацию Женевских зон» — «зон безопасности» для создания посредством двухсторонних и многосторонних соглашений локальных зон безопасности во всех странах. </vt:lpstr>
      <vt:lpstr>Слайд 3</vt:lpstr>
      <vt:lpstr> </vt:lpstr>
      <vt:lpstr>Впоследствии Ассоциация была преобразована в Международную организацию гражданской обороны (International Civil Defence Organisation, ICDO; русск. — МОГО). В 1972 году МОГО получила статус межправительственной организации. В настоящее время в МОГО входят 57 стран, еще 17 государств имеют статус наблюдателя.</vt:lpstr>
      <vt:lpstr>Всемирный день гражданской обороны, установленный в 1990 году, отмечается в странах — членах МОГО — с целью пропаганды знаний о гражданской обороне и поднятия престижа национальных служб спасения. День 1 марта выбран не случайно. Именно в этот день вступил в силу Устав МОГО, который одобрили 18 государств.  </vt:lpstr>
      <vt:lpstr>Слайд 7</vt:lpstr>
      <vt:lpstr>Подготовка специалистов проводится в Учебном центре гражданской обороны в Швейцарии.</vt:lpstr>
      <vt:lpstr>Средства индивидуальной защиты</vt:lpstr>
      <vt:lpstr>Слайд 10</vt:lpstr>
      <vt:lpstr>Среди направлений деятельности МОГО следует выделить следующие: подготовка национальных кадров в области управления в период чрезвычайных ситуаций; оказание технической помощи государствам в создании и совершенствовании систем предупреждения чрезвычайных ситуаций и защиты населения; пропаганда опыта и знаний по гражданской обороне и вопросам управления в период чрезвычайных ситуаций.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Всемирный день гражданской обороны</dc:title>
  <dc:creator>Пользователь</dc:creator>
  <cp:lastModifiedBy>Пользователь</cp:lastModifiedBy>
  <cp:revision>7</cp:revision>
  <dcterms:created xsi:type="dcterms:W3CDTF">2011-03-30T19:18:45Z</dcterms:created>
  <dcterms:modified xsi:type="dcterms:W3CDTF">2018-02-28T13:28:00Z</dcterms:modified>
</cp:coreProperties>
</file>